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C0A20-6962-8C86-C774-E60FE449EE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8301B0-E82B-643A-CFDB-BB837D6C30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5E26D-1328-EC9F-4B9F-067130A7C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66F2E-A1C6-A897-375F-BF92E3A84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528BDD-3EAF-8D4D-FFEE-B5DF65490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38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663C8-5213-D011-5B6F-3101365AB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DA18F8-7C5E-8AA8-075C-C0BCBE6CA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BF06D-2785-7BBF-EC03-1AA03703A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4F24E-B0D2-FA1B-5FCB-70CCDE2CC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C66C8-EAC9-8D9E-2085-3B15EECB6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171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CA4753-A953-E2B4-EABD-08685D7FEC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8915DF-01EA-C08D-09DC-194F32463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F5C60-61ED-009F-A9FD-9A72DD2AD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FA935-78F2-D3EA-423C-767077590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4308E-CB40-C8B8-E5AF-7A20A033E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595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3021D-B19F-D8B8-8FA2-BEED1DC31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B6FEC-5469-CE72-09E3-55BBB3274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3B26D-FA67-D645-EF49-59409EA93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593D7-CD60-C971-B67C-5C56D2480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70216-1226-2160-17D0-52F53DD14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8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B415C-C86F-65F5-1542-004EE0E31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95D13-8738-5529-6C56-B800D0876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8D70E-2C8B-B7DB-25EC-78703E430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98B38-1A71-C502-B7C2-317E4345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EADD2-1455-FCC5-DECD-7E8C1099B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41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7C2DC-3ED8-7547-467A-EC72463A3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00227-BBE0-67AF-0E25-96ABB0BC52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2C9B01-AF49-73A7-AC85-4F9C18B05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CC10C-43A4-B0EB-F9E8-57E61ECA5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F9D2FC-FD98-5CB8-545D-7024934F3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6BAD48-1A08-93CC-F42E-16EFE849D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97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12709-6C6F-358E-447F-D7AA261AB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77E3C-E73B-2E5B-6E93-74337D088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489899-422B-C747-7A3A-AF4E5F0728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CE86EB-E4D9-0D16-1B82-CC6C3AB19E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E26316-9A09-AC7D-E034-431950961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54A0F1-7F90-0640-6E3E-F7DE8395F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C28BBF-360D-CC3E-B3F0-53CEA9966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CF6351-1827-3EE4-9D0E-974376973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306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BAAF3-5FDA-5621-8C1D-AA01650A5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6F438C-6884-9971-9776-14913581C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2E5A1A-33E1-86C9-0060-4E5684BAE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6B37EB-BD8A-BF7D-71FC-85430999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44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82BA32-14C4-3AC0-2905-B9B5479D2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A313DE-D595-E6AF-22E6-034B64509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27E05D-E780-C5DC-B0BD-98BF1C7C1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408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76762-AF7F-3EFC-BA0C-C05CA1055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610A3-73E4-A06F-93CF-D14A12590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78708F-0548-9578-5F14-5D7A3F3C82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68F35-F6BB-B1D7-3FD0-EDFA944FF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5DB138-6B3D-F1EF-6E46-1089B20A1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12D96-C32C-ABD9-7E48-C36F57BF4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40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F563E-D073-E3B2-E30A-86626E3BF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97D207-1375-C683-3ECC-EC336BE054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4B9BEE-3CAA-6CD8-D6DB-F8C359CE48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4D102A-C8BC-8A39-E791-7D862BDAB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680D7A-982B-2BFE-5919-CC318C926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7FAF-EF1A-CBCF-D1A5-40A4DE874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299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310753-9F43-CF02-78CF-3C39D3C66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0897D8-A1D6-7649-5BC2-B38BC8038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00EB0-F57E-F338-9CAC-E64CBA29E1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ADDBA-96D9-472F-A29A-F772C88267C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D2888-3A35-342D-13A1-CF47B73EC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0BD01-F6EE-4B86-7602-9B0AFADA9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E8A52-DCDC-4071-8930-938A6707B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972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F75B9A3F-AF84-E47C-CC42-0D5D6DE2E9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674" y="272715"/>
            <a:ext cx="4459705" cy="5422231"/>
          </a:xfrm>
        </p:spPr>
        <p:txBody>
          <a:bodyPr>
            <a:normAutofit/>
          </a:bodyPr>
          <a:lstStyle/>
          <a:p>
            <a:pPr marL="742950" indent="-742950" algn="l">
              <a:buAutoNum type="arabicPeriod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Aruco markers by using esp32cam</a:t>
            </a:r>
          </a:p>
          <a:p>
            <a:pPr algn="l"/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Distinctive patterns 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 calibration 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tracking 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OpenCV support </a:t>
            </a:r>
          </a:p>
          <a:p>
            <a:pPr algn="l"/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Aruco Tag Guided Drawing Robot">
            <a:extLst>
              <a:ext uri="{FF2B5EF4-FFF2-40B4-BE49-F238E27FC236}">
                <a16:creationId xmlns:a16="http://schemas.microsoft.com/office/drawing/2014/main" id="{E3555BE9-3F7F-DD6B-DE49-2A8B255D0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105" y="846499"/>
            <a:ext cx="6330882" cy="4375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5455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9C377-5081-FF7B-400F-23105F1B1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78" y="0"/>
            <a:ext cx="11388969" cy="1009651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Creating and Training a Dataset for Object Detection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713EF5-41B9-BF96-CCD7-1727F709B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59355" y="865271"/>
            <a:ext cx="7201653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0DE37E-80A8-ACDB-9829-948EC435677E}"/>
              </a:ext>
            </a:extLst>
          </p:cNvPr>
          <p:cNvSpPr txBox="1"/>
          <p:nvPr/>
        </p:nvSpPr>
        <p:spPr>
          <a:xfrm>
            <a:off x="887644" y="1072584"/>
            <a:ext cx="29247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Data Collection and Acquisition.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Data Labeling and Annotation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Splitting the Dataset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Choosing a Machine Learning Algorithm</a:t>
            </a:r>
          </a:p>
          <a:p>
            <a:r>
              <a:rPr lang="en-US" dirty="0"/>
              <a:t>(e.g., regression, classification, clustering).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Model Training (using YOLO)</a:t>
            </a:r>
          </a:p>
          <a:p>
            <a:r>
              <a:rPr lang="en-US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786985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46198-215E-211F-381D-1DBAABB12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88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Robot Simulation </a:t>
            </a:r>
            <a:r>
              <a:rPr lang="en-US" sz="2800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C01F83-5853-96CD-7894-96D0B126BB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3741"/>
          <a:stretch/>
        </p:blipFill>
        <p:spPr>
          <a:xfrm>
            <a:off x="4224559" y="1325563"/>
            <a:ext cx="7271923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5EC549-AE63-65B2-1C0B-BEEDE4B4BE87}"/>
              </a:ext>
            </a:extLst>
          </p:cNvPr>
          <p:cNvSpPr txBox="1"/>
          <p:nvPr/>
        </p:nvSpPr>
        <p:spPr>
          <a:xfrm>
            <a:off x="404447" y="1257300"/>
            <a:ext cx="31916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Initializing 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a Working Area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 Detection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 the working Area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035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extile_det_2">
            <a:hlinkClick r:id="" action="ppaction://media"/>
            <a:extLst>
              <a:ext uri="{FF2B5EF4-FFF2-40B4-BE49-F238E27FC236}">
                <a16:creationId xmlns:a16="http://schemas.microsoft.com/office/drawing/2014/main" id="{33E73E16-C7D2-1947-EF91-CF0859A5F5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5154" y="567500"/>
            <a:ext cx="11201692" cy="5722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68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78</Words>
  <Application>Microsoft Office PowerPoint</Application>
  <PresentationFormat>Widescreen</PresentationFormat>
  <Paragraphs>28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2. Creating and Training a Dataset for Object Detection</vt:lpstr>
      <vt:lpstr>3. Robot Simulation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 vala</dc:creator>
  <cp:lastModifiedBy>jay vala</cp:lastModifiedBy>
  <cp:revision>2</cp:revision>
  <dcterms:created xsi:type="dcterms:W3CDTF">2023-09-01T12:40:26Z</dcterms:created>
  <dcterms:modified xsi:type="dcterms:W3CDTF">2023-09-01T16:27:44Z</dcterms:modified>
</cp:coreProperties>
</file>

<file path=docProps/thumbnail.jpeg>
</file>